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4" autoAdjust="0"/>
    <p:restoredTop sz="97536" autoAdjust="0"/>
  </p:normalViewPr>
  <p:slideViewPr>
    <p:cSldViewPr>
      <p:cViewPr varScale="1">
        <p:scale>
          <a:sx n="89" d="100"/>
          <a:sy n="89" d="100"/>
        </p:scale>
        <p:origin x="-10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97E89-0E11-4A47-B04B-F4F9A59D18EB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4A981-B9A8-45B7-984B-FD7A3F9861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4A981-B9A8-45B7-984B-FD7A3F98611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ntels\Desktop\kazan-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71536" y="0"/>
            <a:ext cx="10286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0"/>
            <a:ext cx="9929882" cy="1357298"/>
          </a:xfrm>
        </p:spPr>
        <p:txBody>
          <a:bodyPr>
            <a:normAutofit/>
          </a:bodyPr>
          <a:lstStyle/>
          <a:p>
            <a:r>
              <a:rPr lang="ru-RU" dirty="0" smtClean="0"/>
              <a:t>Соборная мечеть </a:t>
            </a:r>
            <a:r>
              <a:rPr lang="ru-RU" dirty="0" err="1" smtClean="0"/>
              <a:t>Аль-Марджани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ntels\Desktop\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0"/>
            <a:ext cx="10327343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Первое упоминание о строительстве мечети встречается в 1767 году, когда в Казань с визитом приехала Екатерина II и приняла делегацию от татарского населения. Мусульмане жаловались на то, что они лишены возможности выполнять свои религиозные обязанности, и просили построить две каменные мечети. После этого Екатерина II повелела издать соответствующее разрешение.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Мечеть </a:t>
            </a:r>
            <a:r>
              <a:rPr lang="ru-RU" dirty="0" smtClean="0">
                <a:solidFill>
                  <a:srgbClr val="FFC000"/>
                </a:solidFill>
              </a:rPr>
              <a:t>построена в 1766-1770 годах на средства прихожан.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ntels\Desktop\mechet_mardjani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H="1" flipV="1">
            <a:off x="4643438" y="2928934"/>
            <a:ext cx="4500562" cy="392906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0"/>
            <a:ext cx="5000660" cy="707233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Мечеть </a:t>
            </a:r>
            <a:r>
              <a:rPr lang="ru-RU" dirty="0" err="1" smtClean="0"/>
              <a:t>Аль-Марджани</a:t>
            </a:r>
            <a:r>
              <a:rPr lang="ru-RU" dirty="0" smtClean="0"/>
              <a:t> была первая каменная мечеть, построенная в Казани после её взятия Иваном Грозным в 1552 году.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советское время Мечеть </a:t>
            </a:r>
            <a:r>
              <a:rPr lang="ru-RU" dirty="0" err="1" smtClean="0"/>
              <a:t>Аль-Марджани</a:t>
            </a:r>
            <a:r>
              <a:rPr lang="ru-RU" dirty="0" smtClean="0"/>
              <a:t> была единственной действующей мечетью в Казани.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Мечеть долгое время называлась </a:t>
            </a:r>
            <a:r>
              <a:rPr lang="ru-RU" dirty="0" err="1" smtClean="0"/>
              <a:t>Юнусовская</a:t>
            </a:r>
            <a:r>
              <a:rPr lang="ru-RU" dirty="0" smtClean="0"/>
              <a:t> (по династии купцов Юнусовых, тративших деньги на содержание мечети). До этого называлась «Эфенди» (тат. Господская).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Сегодня мечеть названа по имени имама </a:t>
            </a:r>
            <a:r>
              <a:rPr lang="ru-RU" dirty="0" err="1" smtClean="0"/>
              <a:t>Шигабутдина</a:t>
            </a:r>
            <a:r>
              <a:rPr lang="ru-RU" dirty="0" smtClean="0"/>
              <a:t> </a:t>
            </a:r>
            <a:r>
              <a:rPr lang="ru-RU" dirty="0" err="1" smtClean="0"/>
              <a:t>Марджани</a:t>
            </a:r>
            <a:r>
              <a:rPr lang="ru-RU" dirty="0" smtClean="0"/>
              <a:t>, служившего в ней в 1850-1889 годах.</a:t>
            </a:r>
            <a:endParaRPr lang="ru-RU" dirty="0"/>
          </a:p>
        </p:txBody>
      </p:sp>
      <p:pic>
        <p:nvPicPr>
          <p:cNvPr id="3075" name="Picture 3" descr="C:\Users\intels\Desktop\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0"/>
            <a:ext cx="4714908" cy="6858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Сегодня мечеть названа по имени имама </a:t>
            </a:r>
            <a:r>
              <a:rPr lang="ru-RU" dirty="0" err="1" smtClean="0"/>
              <a:t>Шигабутдина</a:t>
            </a:r>
            <a:r>
              <a:rPr lang="ru-RU" dirty="0" smtClean="0"/>
              <a:t> </a:t>
            </a:r>
            <a:r>
              <a:rPr lang="ru-RU" dirty="0" err="1" smtClean="0"/>
              <a:t>Марджани</a:t>
            </a:r>
            <a:r>
              <a:rPr lang="ru-RU" dirty="0" smtClean="0"/>
              <a:t>, служившего в ней в 1850-1889 годах.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Шигабутдин</a:t>
            </a:r>
            <a:r>
              <a:rPr lang="ru-RU" dirty="0" smtClean="0"/>
              <a:t> </a:t>
            </a:r>
            <a:r>
              <a:rPr lang="ru-RU" dirty="0" err="1" smtClean="0"/>
              <a:t>Марджани</a:t>
            </a:r>
            <a:r>
              <a:rPr lang="ru-RU" dirty="0" smtClean="0"/>
              <a:t> (1818-1889) - татарский богослов, философ, историк, просветитель, востоковед и педагог.</a:t>
            </a: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/>
              <a:t>Ш. </a:t>
            </a:r>
            <a:r>
              <a:rPr lang="ru-RU" dirty="0" err="1" smtClean="0"/>
              <a:t>Марджани</a:t>
            </a:r>
            <a:r>
              <a:rPr lang="ru-RU" dirty="0" smtClean="0"/>
              <a:t> написал более 30 произведений по истории, философии, логике, мусульманскому законоведению</a:t>
            </a:r>
            <a:r>
              <a:rPr lang="ru-RU" dirty="0" smtClean="0"/>
              <a:t>.</a:t>
            </a: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Ш</a:t>
            </a:r>
            <a:r>
              <a:rPr lang="ru-RU" dirty="0" smtClean="0"/>
              <a:t>. </a:t>
            </a:r>
            <a:r>
              <a:rPr lang="ru-RU" dirty="0" err="1" smtClean="0"/>
              <a:t>Марджани</a:t>
            </a:r>
            <a:r>
              <a:rPr lang="ru-RU" dirty="0" smtClean="0"/>
              <a:t> - ученый с мировым именем. Во все времена трудами Ш. </a:t>
            </a:r>
            <a:r>
              <a:rPr lang="ru-RU" dirty="0" err="1" smtClean="0"/>
              <a:t>Марджани</a:t>
            </a:r>
            <a:r>
              <a:rPr lang="ru-RU" dirty="0" smtClean="0"/>
              <a:t> интересовались как на Западе, так и на Востоке. В Британской Академии наук среди портретов величайших ученых мира есть и портрет выдающегося татарского ученого </a:t>
            </a:r>
            <a:r>
              <a:rPr lang="ru-RU" dirty="0" err="1" smtClean="0"/>
              <a:t>Шигабутдина</a:t>
            </a:r>
            <a:r>
              <a:rPr lang="ru-RU" dirty="0" smtClean="0"/>
              <a:t> </a:t>
            </a:r>
            <a:r>
              <a:rPr lang="ru-RU" dirty="0" err="1" smtClean="0"/>
              <a:t>Марджани</a:t>
            </a:r>
            <a:r>
              <a:rPr lang="ru-RU" dirty="0" smtClean="0"/>
              <a:t>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9" name="Picture 3" descr="C:\Users\intels\Desktop\5bdfcac120a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4810" y="571480"/>
            <a:ext cx="4589190" cy="569117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intels\Desktop\38-42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98</Words>
  <PresentationFormat>Экран (4:3)</PresentationFormat>
  <Paragraphs>6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Соборная мечеть Аль-Марджани</vt:lpstr>
      <vt:lpstr>Слайд 2</vt:lpstr>
      <vt:lpstr>Слайд 3</vt:lpstr>
      <vt:lpstr>Слайд 4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Homie</dc:creator>
  <cp:lastModifiedBy>intels</cp:lastModifiedBy>
  <cp:revision>15</cp:revision>
  <dcterms:created xsi:type="dcterms:W3CDTF">2020-03-22T09:58:36Z</dcterms:created>
  <dcterms:modified xsi:type="dcterms:W3CDTF">2020-03-22T12:29:55Z</dcterms:modified>
</cp:coreProperties>
</file>